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5" r:id="rId4"/>
  </p:sldMasterIdLst>
  <p:notesMasterIdLst>
    <p:notesMasterId r:id="rId11"/>
  </p:notesMasterIdLst>
  <p:handoutMasterIdLst>
    <p:handoutMasterId r:id="rId12"/>
  </p:handoutMasterIdLst>
  <p:sldIdLst>
    <p:sldId id="2198" r:id="rId5"/>
    <p:sldId id="2231" r:id="rId6"/>
    <p:sldId id="2225" r:id="rId7"/>
    <p:sldId id="2236" r:id="rId8"/>
    <p:sldId id="2237" r:id="rId9"/>
    <p:sldId id="2179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368" userDrawn="1">
          <p15:clr>
            <a:srgbClr val="A4A3A4"/>
          </p15:clr>
        </p15:guide>
        <p15:guide id="2" orient="horz" pos="9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lbach, Chris (Cognizant)" initials="AC(" lastIdx="3" clrIdx="0">
    <p:extLst>
      <p:ext uri="{19B8F6BF-5375-455C-9EA6-DF929625EA0E}">
        <p15:presenceInfo xmlns:p15="http://schemas.microsoft.com/office/powerpoint/2012/main" userId="S-1-5-21-1178368992-402679808-390482200-2418934" providerId="AD"/>
      </p:ext>
    </p:extLst>
  </p:cmAuthor>
  <p:cmAuthor id="2" name="Holsinger, Sophie (Contractor)" initials="HS(" lastIdx="2" clrIdx="1">
    <p:extLst>
      <p:ext uri="{19B8F6BF-5375-455C-9EA6-DF929625EA0E}">
        <p15:presenceInfo xmlns:p15="http://schemas.microsoft.com/office/powerpoint/2012/main" userId="S::745207@cognizant.com::be76981d-d1d7-4226-a9d6-fb7fa2b1020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F0DE"/>
    <a:srgbClr val="A7FFFF"/>
    <a:srgbClr val="FFCCB3"/>
    <a:srgbClr val="D5E2FF"/>
    <a:srgbClr val="DEC8EE"/>
    <a:srgbClr val="5E729B"/>
    <a:srgbClr val="BFBFBF"/>
    <a:srgbClr val="FFEEE5"/>
    <a:srgbClr val="F4EDF9"/>
    <a:srgbClr val="E5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856015-E43C-8FE0-1BAC-1B0642E9205D}" v="2" dt="2022-07-08T07:48:49.403"/>
  </p1510:revLst>
</p1510:revInfo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5" autoAdjust="0"/>
    <p:restoredTop sz="96437" autoAdjust="0"/>
  </p:normalViewPr>
  <p:slideViewPr>
    <p:cSldViewPr snapToGrid="0">
      <p:cViewPr varScale="1">
        <p:scale>
          <a:sx n="88" d="100"/>
          <a:sy n="88" d="100"/>
        </p:scale>
        <p:origin x="680" y="64"/>
      </p:cViewPr>
      <p:guideLst>
        <p:guide pos="1368"/>
        <p:guide orient="horz" pos="9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1805"/>
    </p:cViewPr>
  </p:sorterViewPr>
  <p:notesViewPr>
    <p:cSldViewPr snapToGrid="0">
      <p:cViewPr varScale="1">
        <p:scale>
          <a:sx n="66" d="100"/>
          <a:sy n="66" d="100"/>
        </p:scale>
        <p:origin x="228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ikanta, Gadamsetty (Cognizant)" userId="S::2205836@cognizant.com::5ee543be-4c98-4303-b2f6-31550219fbbc" providerId="AD" clId="Web-{EA856015-E43C-8FE0-1BAC-1B0642E9205D}"/>
    <pc:docChg chg="modSld">
      <pc:chgData name="Manikanta, Gadamsetty (Cognizant)" userId="S::2205836@cognizant.com::5ee543be-4c98-4303-b2f6-31550219fbbc" providerId="AD" clId="Web-{EA856015-E43C-8FE0-1BAC-1B0642E9205D}" dt="2022-07-08T07:48:49.403" v="1" actId="1076"/>
      <pc:docMkLst>
        <pc:docMk/>
      </pc:docMkLst>
      <pc:sldChg chg="modSp">
        <pc:chgData name="Manikanta, Gadamsetty (Cognizant)" userId="S::2205836@cognizant.com::5ee543be-4c98-4303-b2f6-31550219fbbc" providerId="AD" clId="Web-{EA856015-E43C-8FE0-1BAC-1B0642E9205D}" dt="2022-07-08T07:48:49.403" v="1" actId="1076"/>
        <pc:sldMkLst>
          <pc:docMk/>
          <pc:sldMk cId="3713021755" sldId="2236"/>
        </pc:sldMkLst>
        <pc:spChg chg="mod">
          <ac:chgData name="Manikanta, Gadamsetty (Cognizant)" userId="S::2205836@cognizant.com::5ee543be-4c98-4303-b2f6-31550219fbbc" providerId="AD" clId="Web-{EA856015-E43C-8FE0-1BAC-1B0642E9205D}" dt="2022-07-08T07:48:49.403" v="1" actId="1076"/>
          <ac:spMkLst>
            <pc:docMk/>
            <pc:sldMk cId="3713021755" sldId="2236"/>
            <ac:spMk id="31" creationId="{667A1787-00E5-4F85-9857-461A0325E20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 Regula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5504ED-601C-9F41-A2BB-A84CD9D575D8}" type="datetimeFigureOut">
              <a:rPr lang="en-US" smtClean="0">
                <a:latin typeface="Arial Regular"/>
              </a:rPr>
              <a:t>7/8/2022</a:t>
            </a:fld>
            <a:endParaRPr lang="en-US" dirty="0">
              <a:latin typeface="Arial Regula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 Regula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185347-B0FD-EF4B-941B-A92CF753AB4E}" type="slidenum">
              <a:rPr lang="en-US" smtClean="0">
                <a:latin typeface="Arial Regular"/>
              </a:rPr>
              <a:t>‹#›</a:t>
            </a:fld>
            <a:endParaRPr lang="en-US" dirty="0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0816834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C4499A69-9E3B-7C4C-9E3F-523F007A72CB}" type="datetimeFigureOut">
              <a:rPr lang="en-US" smtClean="0"/>
              <a:pPr/>
              <a:t>7/8/2022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B02D6E04-3A2F-4B48-A297-666578EDF1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9140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15AA5-70F9-0B45-8147-A29FFDCDC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74321"/>
            <a:ext cx="8417052" cy="621030"/>
          </a:xfrm>
        </p:spPr>
        <p:txBody>
          <a:bodyPr wrap="none">
            <a:no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8">
            <a:extLst>
              <a:ext uri="{FF2B5EF4-FFF2-40B4-BE49-F238E27FC236}">
                <a16:creationId xmlns:a16="http://schemas.microsoft.com/office/drawing/2014/main" id="{8C855543-B1C8-B946-B60D-4C04E3A855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0386" y="4695411"/>
            <a:ext cx="4572000" cy="187241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defRPr sz="750"/>
            </a:lvl2pPr>
            <a:lvl3pPr marL="0" indent="0">
              <a:defRPr sz="750"/>
            </a:lvl3pPr>
            <a:lvl4pPr marL="0" indent="0">
              <a:defRPr sz="750"/>
            </a:lvl4pPr>
            <a:lvl5pPr marL="0" indent="0">
              <a:defRPr sz="750"/>
            </a:lvl5pPr>
            <a:lvl6pPr marL="0" indent="0">
              <a:defRPr sz="750"/>
            </a:lvl6pPr>
            <a:lvl7pPr marL="0" indent="0">
              <a:defRPr sz="750"/>
            </a:lvl7pPr>
            <a:lvl8pPr marL="0" indent="0">
              <a:defRPr sz="750"/>
            </a:lvl8pPr>
            <a:lvl9pPr marL="0" indent="0">
              <a:defRPr sz="750"/>
            </a:lvl9pPr>
          </a:lstStyle>
          <a:p>
            <a:r>
              <a:rPr lang="en-US" dirty="0"/>
              <a:t>© 2021 Cognizant</a:t>
            </a:r>
          </a:p>
        </p:txBody>
      </p: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740C1DF7-CAE5-ED40-B1C3-1FB1E0F74A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5100" y="4759541"/>
            <a:ext cx="228600" cy="123111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lvl1pPr algn="l">
              <a:defRPr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EFEF571-C9B4-4D92-A7F7-315B894862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7462C10-2E2B-9246-8923-A71FA9D87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048" y="1162050"/>
            <a:ext cx="4030790" cy="3319272"/>
          </a:xfrm>
        </p:spPr>
        <p:txBody>
          <a:bodyPr/>
          <a:lstStyle>
            <a:lvl1pPr>
              <a:defRPr sz="1800">
                <a:solidFill>
                  <a:schemeClr val="tx2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2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2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2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2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7DE6069-021D-AC40-B1ED-C63CD3B48D1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733286" y="1162050"/>
            <a:ext cx="4030790" cy="3319272"/>
          </a:xfrm>
        </p:spPr>
        <p:txBody>
          <a:bodyPr/>
          <a:lstStyle>
            <a:lvl1pPr>
              <a:defRPr sz="1800">
                <a:solidFill>
                  <a:schemeClr val="tx2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tx2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tx2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tx2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tx2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10582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animal, bed, computer, sitting&#10;&#10;Description automatically generated">
            <a:extLst>
              <a:ext uri="{FF2B5EF4-FFF2-40B4-BE49-F238E27FC236}">
                <a16:creationId xmlns:a16="http://schemas.microsoft.com/office/drawing/2014/main" id="{A1136187-A332-734A-993D-A693410B0D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rgbClr val="0A0C40"/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0D9D5E-4D2E-CA4D-AD11-F48A3C1E8D6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7734300" y="4693634"/>
            <a:ext cx="1029775" cy="22101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AAFF55D-6D18-1F44-A693-04D09308D0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821799" y="1709543"/>
            <a:ext cx="6731000" cy="1218795"/>
          </a:xfrm>
        </p:spPr>
        <p:txBody>
          <a:bodyPr wrap="square" anchor="t" anchorCtr="0">
            <a:spAutoFit/>
          </a:bodyPr>
          <a:lstStyle>
            <a:lvl1pPr algn="l">
              <a:defRPr sz="4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Divider Title Goes Here</a:t>
            </a:r>
            <a:br>
              <a:rPr lang="en-US" dirty="0"/>
            </a:br>
            <a:r>
              <a:rPr lang="en-US" dirty="0"/>
              <a:t>Divider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612989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65000">
              <a:schemeClr val="accent1"/>
            </a:gs>
            <a:gs pos="0">
              <a:schemeClr val="accent3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E91B630-BDD5-844D-9F57-E0F3DA8DE2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8551" y="4351664"/>
            <a:ext cx="2024449" cy="430734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6A3ADC0F-2A6D-1D4D-9FFF-853C5C76A3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1633" y="2704549"/>
            <a:ext cx="8207508" cy="369332"/>
          </a:xfrm>
        </p:spPr>
        <p:txBody>
          <a:bodyPr wrap="square" anchor="ctr" anchorCtr="0">
            <a:spAutoFit/>
          </a:bodyPr>
          <a:lstStyle>
            <a:lvl1pPr algn="l">
              <a:defRPr sz="24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Name and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A314B20-F29A-994E-87AC-493EFA67ED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1633" y="3147679"/>
            <a:ext cx="8207508" cy="276999"/>
          </a:xfrm>
        </p:spPr>
        <p:txBody>
          <a:bodyPr wrap="square" anchor="ctr" anchorCtr="0">
            <a:spAutoFit/>
          </a:bodyPr>
          <a:lstStyle>
            <a:lvl1pPr algn="l">
              <a:defRPr sz="1800" b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Contact Information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1C36AF9-C75C-DE4A-84C5-590522758F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391633" y="1665888"/>
            <a:ext cx="4069701" cy="830997"/>
          </a:xfrm>
        </p:spPr>
        <p:txBody>
          <a:bodyPr wrap="square" anchor="t" anchorCtr="0">
            <a:spAutoFit/>
          </a:bodyPr>
          <a:lstStyle>
            <a:lvl1pPr algn="l">
              <a:defRPr sz="600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22DC92-B704-DC40-B83E-0F108277F590}"/>
              </a:ext>
            </a:extLst>
          </p:cNvPr>
          <p:cNvCxnSpPr>
            <a:cxnSpLocks/>
          </p:cNvCxnSpPr>
          <p:nvPr userDrawn="1"/>
        </p:nvCxnSpPr>
        <p:spPr>
          <a:xfrm>
            <a:off x="391633" y="2543316"/>
            <a:ext cx="6720840" cy="0"/>
          </a:xfrm>
          <a:prstGeom prst="line">
            <a:avLst/>
          </a:prstGeom>
          <a:ln>
            <a:solidFill>
              <a:srgbClr val="2D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811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ch Backgroun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E43B87D-A0F4-A145-BCBE-88325C169FEF}"/>
              </a:ext>
            </a:extLst>
          </p:cNvPr>
          <p:cNvSpPr/>
          <p:nvPr userDrawn="1"/>
        </p:nvSpPr>
        <p:spPr>
          <a:xfrm>
            <a:off x="0" y="4057650"/>
            <a:ext cx="9144000" cy="10858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363CBB-0CE6-524D-A91E-F704F804A7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2" y="0"/>
            <a:ext cx="914371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964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8625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9947BC-C135-4AF9-80CB-7EC49EFAF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74320"/>
            <a:ext cx="8378952" cy="6210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8C3981-E47F-4B94-A56D-1A8F4B3B3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4048" y="1093304"/>
            <a:ext cx="8378952" cy="337930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B68013F-8083-4869-B1B8-42E270F30C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0386" y="4695411"/>
            <a:ext cx="4572000" cy="187241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defRPr sz="750"/>
            </a:lvl2pPr>
            <a:lvl3pPr marL="0" indent="0">
              <a:defRPr sz="750"/>
            </a:lvl3pPr>
            <a:lvl4pPr marL="0" indent="0">
              <a:defRPr sz="750"/>
            </a:lvl4pPr>
            <a:lvl5pPr marL="0" indent="0">
              <a:defRPr sz="750"/>
            </a:lvl5pPr>
            <a:lvl6pPr marL="0" indent="0">
              <a:defRPr sz="750"/>
            </a:lvl6pPr>
            <a:lvl7pPr marL="0" indent="0">
              <a:defRPr sz="750"/>
            </a:lvl7pPr>
            <a:lvl8pPr marL="0" indent="0">
              <a:defRPr sz="750"/>
            </a:lvl8pPr>
            <a:lvl9pPr marL="0" indent="0">
              <a:defRPr sz="750"/>
            </a:lvl9pPr>
          </a:lstStyle>
          <a:p>
            <a:r>
              <a:rPr lang="en-US" dirty="0"/>
              <a:t>© 2021 Cognizant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2EC2F54-FE71-419F-B3E9-62861D2AA5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5100" y="4759541"/>
            <a:ext cx="228600" cy="123111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lvl1pPr algn="l">
              <a:defRPr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EFEF571-C9B4-4D92-A7F7-315B894862A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5C5FF7-2DC4-5442-BB0D-C1FF3C41C2F6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7723969" y="4864898"/>
            <a:ext cx="1039031" cy="22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65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3" r:id="rId1"/>
    <p:sldLayoutId id="2147484126" r:id="rId2"/>
    <p:sldLayoutId id="2147484192" r:id="rId3"/>
    <p:sldLayoutId id="2147484128" r:id="rId4"/>
    <p:sldLayoutId id="2147484110" r:id="rId5"/>
  </p:sldLayoutIdLst>
  <p:hf hdr="0" dt="0"/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378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1800" kern="1200">
          <a:solidFill>
            <a:schemeClr val="tx2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71450" indent="-171450" algn="l" defTabSz="914378" rtl="0" eaLnBrk="1" latinLnBrk="0" hangingPunct="1">
        <a:lnSpc>
          <a:spcPct val="100000"/>
        </a:lnSpc>
        <a:spcBef>
          <a:spcPts val="600"/>
        </a:spcBef>
        <a:buClrTx/>
        <a:buSzPct val="125000"/>
        <a:buFont typeface="Arial" panose="020B0604020202020204" pitchFamily="34" charset="0"/>
        <a:buChar char="•"/>
        <a:tabLst/>
        <a:defRPr sz="1400" kern="1200">
          <a:solidFill>
            <a:schemeClr val="tx2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400050" indent="-171450" algn="l" defTabSz="914378" rtl="0" eaLnBrk="1" latinLnBrk="0" hangingPunct="1">
        <a:lnSpc>
          <a:spcPct val="100000"/>
        </a:lnSpc>
        <a:spcBef>
          <a:spcPts val="400"/>
        </a:spcBef>
        <a:buClrTx/>
        <a:buSzPct val="100000"/>
        <a:buFont typeface="Arial" panose="020B0604020202020204" pitchFamily="34" charset="0"/>
        <a:buChar char="–"/>
        <a:tabLst/>
        <a:defRPr sz="1200" kern="1200">
          <a:solidFill>
            <a:schemeClr val="tx2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573088" indent="-115888" algn="l" defTabSz="914378" rtl="0" eaLnBrk="1" latinLnBrk="0" hangingPunct="1">
        <a:lnSpc>
          <a:spcPct val="100000"/>
        </a:lnSpc>
        <a:spcBef>
          <a:spcPts val="400"/>
        </a:spcBef>
        <a:buClrTx/>
        <a:buSzPct val="100000"/>
        <a:buFont typeface="Arial" panose="020B0604020202020204" pitchFamily="34" charset="0"/>
        <a:buChar char="•"/>
        <a:tabLst/>
        <a:defRPr sz="1050" kern="1200">
          <a:solidFill>
            <a:schemeClr val="tx2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858838" indent="-173038" algn="l" defTabSz="914378" rtl="0" eaLnBrk="1" latinLnBrk="0" hangingPunct="1">
        <a:lnSpc>
          <a:spcPct val="100000"/>
        </a:lnSpc>
        <a:spcBef>
          <a:spcPts val="400"/>
        </a:spcBef>
        <a:buClrTx/>
        <a:buSzPct val="100000"/>
        <a:buFont typeface="Arial" panose="020B0604020202020204" pitchFamily="34" charset="0"/>
        <a:buChar char="–"/>
        <a:tabLst/>
        <a:defRPr sz="900" kern="1200">
          <a:solidFill>
            <a:schemeClr val="tx2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142972" indent="-228594" algn="l" defTabSz="914378" rtl="0" eaLnBrk="1" latinLnBrk="0" hangingPunct="1">
        <a:lnSpc>
          <a:spcPct val="100000"/>
        </a:lnSpc>
        <a:spcBef>
          <a:spcPts val="400"/>
        </a:spcBef>
        <a:buClr>
          <a:schemeClr val="accent2"/>
        </a:buClr>
        <a:buSzPct val="125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6pPr>
      <a:lvl7pPr marL="1371566" indent="-228594" algn="l" defTabSz="914378" rtl="0" eaLnBrk="1" latinLnBrk="0" hangingPunct="1">
        <a:lnSpc>
          <a:spcPct val="100000"/>
        </a:lnSpc>
        <a:spcBef>
          <a:spcPts val="400"/>
        </a:spcBef>
        <a:buClr>
          <a:schemeClr val="accent2"/>
        </a:buClr>
        <a:buSzPct val="90000"/>
        <a:buFont typeface="Arial" panose="020B0604020202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1600160" indent="-228594" algn="l" defTabSz="914378" rtl="0" eaLnBrk="1" latinLnBrk="0" hangingPunct="1">
        <a:lnSpc>
          <a:spcPct val="100000"/>
        </a:lnSpc>
        <a:spcBef>
          <a:spcPts val="400"/>
        </a:spcBef>
        <a:buClr>
          <a:schemeClr val="accent2"/>
        </a:buClr>
        <a:buSzPct val="90000"/>
        <a:buFont typeface="Courier New" panose="02070309020205020404" pitchFamily="49" charset="0"/>
        <a:buChar char="o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1600160" indent="-228594" algn="l" defTabSz="914378" rtl="0" eaLnBrk="1" latinLnBrk="0" hangingPunct="1">
        <a:lnSpc>
          <a:spcPct val="100000"/>
        </a:lnSpc>
        <a:spcBef>
          <a:spcPts val="400"/>
        </a:spcBef>
        <a:buClrTx/>
        <a:buSzPct val="90000"/>
        <a:buFont typeface="Courier New" panose="02070309020205020404" pitchFamily="49" charset="0"/>
        <a:buChar char="o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40" userDrawn="1">
          <p15:clr>
            <a:srgbClr val="F26B43"/>
          </p15:clr>
        </p15:guide>
        <p15:guide id="3" pos="5520" userDrawn="1">
          <p15:clr>
            <a:srgbClr val="F26B43"/>
          </p15:clr>
        </p15:guide>
        <p15:guide id="4" orient="horz" pos="2988" userDrawn="1">
          <p15:clr>
            <a:srgbClr val="F26B43"/>
          </p15:clr>
        </p15:guide>
        <p15:guide id="5" orient="horz" pos="5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teams.microsoft.com/l/entity/com.microsoft.teamspace.tab.wiki/tab::4e16dbe0-f3ea-4e03-b6e5-a0bd55dbdf95?context=%7B%22subEntityId%22%3A%22%7B%5C%22pageId%5C%22%3A8%2C%5C%22origin%5C%22%3A2%7D%22%2C%22channelId%22%3A%2219%3A3c68997e2629401db11fa0ae9d69610e%40thread.tacv2%22%7D&amp;tenantId=de08c407-19b9-427d-9fe8-edf254300ca7" TargetMode="External"/><Relationship Id="rId13" Type="http://schemas.openxmlformats.org/officeDocument/2006/relationships/hyperlink" Target="https://cognizantonline.sharepoint.com/:v:/s/FSETechCirclesCognizant/EXb-pAVGkNFAsZfsrthS-SYBbKyww_wGE15NFiXkYm4ytg?e=Q8JSqG" TargetMode="External"/><Relationship Id="rId3" Type="http://schemas.openxmlformats.org/officeDocument/2006/relationships/image" Target="../media/image16.png"/><Relationship Id="rId7" Type="http://schemas.openxmlformats.org/officeDocument/2006/relationships/hyperlink" Target="https://cognizantonline.sharepoint.com/sites/NAFSECommunity/SitePages/Worker-Service-in-.NET-Core.aspx" TargetMode="External"/><Relationship Id="rId12" Type="http://schemas.openxmlformats.org/officeDocument/2006/relationships/image" Target="../media/image19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cognizantonline.sharepoint.com/sites/NAFSECommunity/SitePages/CouchBase-Concepts(1).aspx" TargetMode="External"/><Relationship Id="rId11" Type="http://schemas.openxmlformats.org/officeDocument/2006/relationships/hyperlink" Target="https://cognizantonline-my.sharepoint.com/:v:/g/personal/209594_cognizant_com/ESyYxWmkPeFFpAqqU9MIGaMBsZvejP1bPjUVmyKnvvAGdQ" TargetMode="External"/><Relationship Id="rId5" Type="http://schemas.openxmlformats.org/officeDocument/2006/relationships/hyperlink" Target="https://cognizantonline.sharepoint.com/sites/NAFSECommunity/SitePages/Role-Based-Access-Control.aspx" TargetMode="External"/><Relationship Id="rId10" Type="http://schemas.openxmlformats.org/officeDocument/2006/relationships/hyperlink" Target="https://cognizantonline.sharepoint.com/:v:/s/FSETechCirclesCognizant-JavaFullStack/ERJivIHNDDVGm2J_Yj__qsQBnMoOiUWe-4rcPgCumzLnPw?e=PefgQO" TargetMode="External"/><Relationship Id="rId4" Type="http://schemas.openxmlformats.org/officeDocument/2006/relationships/image" Target="../media/image17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Karthik.Aruchsamy@cognizant.com" TargetMode="External"/><Relationship Id="rId2" Type="http://schemas.openxmlformats.org/officeDocument/2006/relationships/hyperlink" Target="mailto:DineshKumar.PeriyasamyKrishnan@cognizant.com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mailto:Vishnupriya.Duvuru@cognizant.com" TargetMode="External"/><Relationship Id="rId5" Type="http://schemas.openxmlformats.org/officeDocument/2006/relationships/hyperlink" Target="mailto:swaminathan.c@cognizant.com" TargetMode="External"/><Relationship Id="rId4" Type="http://schemas.openxmlformats.org/officeDocument/2006/relationships/hyperlink" Target="mailto:Renu.KumariPandey@cognizant.co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1" y="4436336"/>
            <a:ext cx="1737713" cy="5051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701" y="623281"/>
            <a:ext cx="4845299" cy="43182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217" y="4785920"/>
            <a:ext cx="1422473" cy="3111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7C80A3-2162-6A42-A467-1EEB9698C5EB}"/>
              </a:ext>
            </a:extLst>
          </p:cNvPr>
          <p:cNvSpPr txBox="1">
            <a:spLocks/>
          </p:cNvSpPr>
          <p:nvPr/>
        </p:nvSpPr>
        <p:spPr>
          <a:xfrm>
            <a:off x="576847" y="1452797"/>
            <a:ext cx="5211003" cy="1329595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3200" dirty="0">
                <a:solidFill>
                  <a:schemeClr val="accent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Tech Circles</a:t>
            </a:r>
          </a:p>
          <a:p>
            <a:pPr>
              <a:lnSpc>
                <a:spcPct val="120000"/>
              </a:lnSpc>
            </a:pPr>
            <a:r>
              <a:rPr lang="en-US" sz="2800" dirty="0">
                <a:solidFill>
                  <a:srgbClr val="92D0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Full Stack Engineering Community</a:t>
            </a:r>
          </a:p>
        </p:txBody>
      </p:sp>
    </p:spTree>
    <p:extLst>
      <p:ext uri="{BB962C8B-B14F-4D97-AF65-F5344CB8AC3E}">
        <p14:creationId xmlns:p14="http://schemas.microsoft.com/office/powerpoint/2010/main" val="1601040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646159" y="3659497"/>
            <a:ext cx="1307691" cy="38143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Knowledge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881377" y="3659497"/>
            <a:ext cx="1141653" cy="38143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Information &amp; Collaboration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994202" y="3641022"/>
            <a:ext cx="1307691" cy="38143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Innovation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133251" y="3632824"/>
            <a:ext cx="1307691" cy="38143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Calibri Light" panose="020F0302020204030204" pitchFamily="34" charset="0"/>
                <a:cs typeface="Calibri Light" panose="020F0302020204030204" pitchFamily="34" charset="0"/>
              </a:rPr>
              <a:t>Problem Solving</a:t>
            </a:r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EA0D6B93-CE79-4088-9EA6-938915E2F70B}"/>
              </a:ext>
            </a:extLst>
          </p:cNvPr>
          <p:cNvSpPr txBox="1">
            <a:spLocks/>
          </p:cNvSpPr>
          <p:nvPr/>
        </p:nvSpPr>
        <p:spPr>
          <a:xfrm>
            <a:off x="204289" y="131139"/>
            <a:ext cx="8417052" cy="355478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000" dirty="0">
                <a:solidFill>
                  <a:srgbClr val="00B0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FSE Tech Circles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643" y="3054536"/>
            <a:ext cx="603699" cy="5464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251" y="3054536"/>
            <a:ext cx="655813" cy="65454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948" y="3029298"/>
            <a:ext cx="723184" cy="5592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490" y="3001168"/>
            <a:ext cx="703821" cy="631656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378707" y="4061831"/>
            <a:ext cx="219929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Incubate new thinking / Study specific technology areas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Develop and Showcase PoCs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536408" y="4061609"/>
            <a:ext cx="2035592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House Knowledge Assets, Best Practices, Case Studies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Track new Technologies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759900" y="4022454"/>
            <a:ext cx="203559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Drive Innovative Thinking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Develop Tools, Utilities, Harvest Existing Assets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786090" y="3969953"/>
            <a:ext cx="219929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Provide Information to queries, Help Associates seeking Help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FAQ Corner/ “How to” Solutions</a:t>
            </a:r>
          </a:p>
        </p:txBody>
      </p:sp>
      <p:sp>
        <p:nvSpPr>
          <p:cNvPr id="21" name="Oval 20"/>
          <p:cNvSpPr/>
          <p:nvPr/>
        </p:nvSpPr>
        <p:spPr>
          <a:xfrm>
            <a:off x="535041" y="3592756"/>
            <a:ext cx="274320" cy="27798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1</a:t>
            </a:r>
          </a:p>
        </p:txBody>
      </p:sp>
      <p:sp>
        <p:nvSpPr>
          <p:cNvPr id="23" name="Oval 22"/>
          <p:cNvSpPr/>
          <p:nvPr/>
        </p:nvSpPr>
        <p:spPr>
          <a:xfrm>
            <a:off x="4872282" y="3493808"/>
            <a:ext cx="243840" cy="25646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3</a:t>
            </a:r>
          </a:p>
        </p:txBody>
      </p:sp>
      <p:sp>
        <p:nvSpPr>
          <p:cNvPr id="24" name="Oval 23"/>
          <p:cNvSpPr/>
          <p:nvPr/>
        </p:nvSpPr>
        <p:spPr>
          <a:xfrm>
            <a:off x="6971176" y="3549412"/>
            <a:ext cx="243840" cy="25646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4</a:t>
            </a:r>
          </a:p>
        </p:txBody>
      </p:sp>
      <p:sp>
        <p:nvSpPr>
          <p:cNvPr id="25" name="Oval 24"/>
          <p:cNvSpPr/>
          <p:nvPr/>
        </p:nvSpPr>
        <p:spPr>
          <a:xfrm>
            <a:off x="2744216" y="3600956"/>
            <a:ext cx="239489" cy="27798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2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8580" y="164878"/>
            <a:ext cx="1115665" cy="329213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E8A65195-5624-416E-9B8A-A3C6E5669AC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2232"/>
          <a:stretch/>
        </p:blipFill>
        <p:spPr>
          <a:xfrm>
            <a:off x="2118994" y="1344735"/>
            <a:ext cx="4852182" cy="143762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8EEC841-BBF1-4FCD-8732-546EF0C33537}"/>
              </a:ext>
            </a:extLst>
          </p:cNvPr>
          <p:cNvSpPr txBox="1"/>
          <p:nvPr/>
        </p:nvSpPr>
        <p:spPr>
          <a:xfrm>
            <a:off x="882950" y="674301"/>
            <a:ext cx="7085262" cy="523220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b="1" i="0" dirty="0">
                <a:solidFill>
                  <a:srgbClr val="242424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Designed as a Fraternity of Engineers in FSE community, TechCircles are a crucible for </a:t>
            </a:r>
            <a:r>
              <a:rPr lang="en-US" sz="1400" b="1" dirty="0">
                <a:solidFill>
                  <a:srgbClr val="24242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nowledge exchange, fosters Innovation and ushers New thinking.</a:t>
            </a:r>
            <a:endParaRPr lang="en-US"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553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580" y="164878"/>
            <a:ext cx="1115665" cy="329213"/>
          </a:xfrm>
          <a:prstGeom prst="rect">
            <a:avLst/>
          </a:prstGeom>
        </p:spPr>
      </p:pic>
      <p:sp>
        <p:nvSpPr>
          <p:cNvPr id="5" name="Title 6">
            <a:extLst>
              <a:ext uri="{FF2B5EF4-FFF2-40B4-BE49-F238E27FC236}">
                <a16:creationId xmlns:a16="http://schemas.microsoft.com/office/drawing/2014/main" id="{EA0D6B93-CE79-4088-9EA6-938915E2F70B}"/>
              </a:ext>
            </a:extLst>
          </p:cNvPr>
          <p:cNvSpPr txBox="1">
            <a:spLocks/>
          </p:cNvSpPr>
          <p:nvPr/>
        </p:nvSpPr>
        <p:spPr>
          <a:xfrm>
            <a:off x="316274" y="200610"/>
            <a:ext cx="8417052" cy="355478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US" sz="2000" b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B128E08-5929-407B-8DE0-FDD8D93E4494}"/>
              </a:ext>
            </a:extLst>
          </p:cNvPr>
          <p:cNvGrpSpPr/>
          <p:nvPr/>
        </p:nvGrpSpPr>
        <p:grpSpPr>
          <a:xfrm>
            <a:off x="316274" y="813916"/>
            <a:ext cx="5381141" cy="4117879"/>
            <a:chOff x="1778314" y="762329"/>
            <a:chExt cx="5497269" cy="4211631"/>
          </a:xfrm>
        </p:grpSpPr>
        <p:sp>
          <p:nvSpPr>
            <p:cNvPr id="4" name="Oval 3"/>
            <p:cNvSpPr/>
            <p:nvPr/>
          </p:nvSpPr>
          <p:spPr>
            <a:xfrm>
              <a:off x="2829641" y="835790"/>
              <a:ext cx="1055344" cy="93382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 err="1">
                  <a:solidFill>
                    <a:schemeClr val="tx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TedTalks</a:t>
              </a:r>
              <a:endParaRPr lang="en-US" sz="1100" b="1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1778314" y="2000252"/>
              <a:ext cx="1055344" cy="93382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Engineers Day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2132440" y="3719685"/>
              <a:ext cx="1055344" cy="93382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Code Challenge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4896689" y="762329"/>
              <a:ext cx="1055344" cy="93382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Quiz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6220239" y="2000253"/>
              <a:ext cx="1055344" cy="93382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Show and Tell Demos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3997128" y="4040135"/>
              <a:ext cx="1055344" cy="93382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Fun Events</a:t>
              </a: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6662" y="1696154"/>
              <a:ext cx="2535228" cy="2023531"/>
            </a:xfrm>
            <a:prstGeom prst="rect">
              <a:avLst/>
            </a:prstGeom>
          </p:spPr>
        </p:pic>
        <p:sp>
          <p:nvSpPr>
            <p:cNvPr id="12" name="Oval 11"/>
            <p:cNvSpPr/>
            <p:nvPr/>
          </p:nvSpPr>
          <p:spPr>
            <a:xfrm>
              <a:off x="5615816" y="3534603"/>
              <a:ext cx="1208845" cy="946047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2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Project Knowledge Sharing</a:t>
              </a:r>
            </a:p>
          </p:txBody>
        </p:sp>
      </p:grpSp>
      <p:sp>
        <p:nvSpPr>
          <p:cNvPr id="13" name="Title 6">
            <a:extLst>
              <a:ext uri="{FF2B5EF4-FFF2-40B4-BE49-F238E27FC236}">
                <a16:creationId xmlns:a16="http://schemas.microsoft.com/office/drawing/2014/main" id="{55560906-B173-DD43-BA82-A37E8CC828CB}"/>
              </a:ext>
            </a:extLst>
          </p:cNvPr>
          <p:cNvSpPr txBox="1">
            <a:spLocks/>
          </p:cNvSpPr>
          <p:nvPr/>
        </p:nvSpPr>
        <p:spPr>
          <a:xfrm>
            <a:off x="169755" y="211705"/>
            <a:ext cx="8417052" cy="355478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What do Tech Circles do - Organize, Contribute, Collaborate 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2B75249-C601-4D91-AB25-40A4516B0D08}"/>
              </a:ext>
            </a:extLst>
          </p:cNvPr>
          <p:cNvSpPr/>
          <p:nvPr/>
        </p:nvSpPr>
        <p:spPr>
          <a:xfrm>
            <a:off x="6652009" y="1245996"/>
            <a:ext cx="2081317" cy="2772761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have close to 950 Associates as part of our Tech Circles in Q1</a:t>
            </a:r>
          </a:p>
          <a:p>
            <a:pPr algn="ctr"/>
            <a:endParaRPr lang="en-US" sz="16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6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 FSE and Cloud have 350 Associates each, with </a:t>
            </a:r>
            <a:r>
              <a:rPr lang="en-US" sz="1600" b="1" dirty="0" err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.Net</a:t>
            </a:r>
            <a:r>
              <a:rPr lang="en-US" sz="16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FSE having 250 associates</a:t>
            </a:r>
          </a:p>
        </p:txBody>
      </p:sp>
    </p:spTree>
    <p:extLst>
      <p:ext uri="{BB962C8B-B14F-4D97-AF65-F5344CB8AC3E}">
        <p14:creationId xmlns:p14="http://schemas.microsoft.com/office/powerpoint/2010/main" val="3868250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580" y="164878"/>
            <a:ext cx="1115665" cy="329213"/>
          </a:xfrm>
          <a:prstGeom prst="rect">
            <a:avLst/>
          </a:prstGeom>
        </p:spPr>
      </p:pic>
      <p:sp>
        <p:nvSpPr>
          <p:cNvPr id="5" name="Title 6">
            <a:extLst>
              <a:ext uri="{FF2B5EF4-FFF2-40B4-BE49-F238E27FC236}">
                <a16:creationId xmlns:a16="http://schemas.microsoft.com/office/drawing/2014/main" id="{EA0D6B93-CE79-4088-9EA6-938915E2F70B}"/>
              </a:ext>
            </a:extLst>
          </p:cNvPr>
          <p:cNvSpPr txBox="1">
            <a:spLocks/>
          </p:cNvSpPr>
          <p:nvPr/>
        </p:nvSpPr>
        <p:spPr>
          <a:xfrm>
            <a:off x="316274" y="200610"/>
            <a:ext cx="8417052" cy="355478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US" sz="2000" b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Title 6">
            <a:extLst>
              <a:ext uri="{FF2B5EF4-FFF2-40B4-BE49-F238E27FC236}">
                <a16:creationId xmlns:a16="http://schemas.microsoft.com/office/drawing/2014/main" id="{55560906-B173-DD43-BA82-A37E8CC828CB}"/>
              </a:ext>
            </a:extLst>
          </p:cNvPr>
          <p:cNvSpPr txBox="1">
            <a:spLocks/>
          </p:cNvSpPr>
          <p:nvPr/>
        </p:nvSpPr>
        <p:spPr>
          <a:xfrm>
            <a:off x="169755" y="211705"/>
            <a:ext cx="8417052" cy="355478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Some Snippets of Tech Circle Activities in Q1 2022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FCE0390-660E-4B44-90BB-A475E792E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489" y="777456"/>
            <a:ext cx="2549824" cy="151248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DAB3E54-8F6F-4276-B767-5E7E00FCB0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1721" y="3124209"/>
            <a:ext cx="2615714" cy="178043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DEA77A1-3B5C-49C2-B510-82386ECDB354}"/>
              </a:ext>
            </a:extLst>
          </p:cNvPr>
          <p:cNvSpPr txBox="1"/>
          <p:nvPr/>
        </p:nvSpPr>
        <p:spPr>
          <a:xfrm>
            <a:off x="539924" y="3279896"/>
            <a:ext cx="3657997" cy="138499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4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 Circle Blogs </a:t>
            </a:r>
          </a:p>
          <a:p>
            <a:pPr marL="228600" indent="-228600" algn="l">
              <a:buFont typeface="Arial" panose="020B0604020202020204" pitchFamily="34" charset="0"/>
              <a:buChar char="•"/>
            </a:pP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Cross Platform development with </a:t>
            </a:r>
            <a:r>
              <a:rPr lang="en-US" sz="1400" u="sng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.Net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 MAUI</a:t>
            </a:r>
          </a:p>
          <a:p>
            <a:pPr marL="228600" indent="-228600" algn="l">
              <a:buFont typeface="Arial" panose="020B0604020202020204" pitchFamily="34" charset="0"/>
              <a:buChar char="•"/>
            </a:pP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Role based Access Control</a:t>
            </a:r>
            <a:endParaRPr lang="en-US" sz="14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 algn="l">
              <a:buFont typeface="Arial" panose="020B0604020202020204" pitchFamily="34" charset="0"/>
              <a:buChar char="•"/>
            </a:pP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Couchbase Concepts</a:t>
            </a:r>
            <a:endParaRPr lang="en-US" sz="14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 algn="l">
              <a:buFont typeface="Arial" panose="020B0604020202020204" pitchFamily="34" charset="0"/>
              <a:buChar char="•"/>
            </a:pP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7"/>
              </a:rPr>
              <a:t>Worker Service in </a:t>
            </a:r>
            <a:r>
              <a:rPr lang="en-US" sz="1400" u="sng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7"/>
              </a:rPr>
              <a:t>.Net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7"/>
              </a:rPr>
              <a:t> Core</a:t>
            </a:r>
            <a:endParaRPr lang="en-US" sz="14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 algn="l">
              <a:buFont typeface="Arial" panose="020B0604020202020204" pitchFamily="34" charset="0"/>
              <a:buChar char="•"/>
            </a:pPr>
            <a:r>
              <a:rPr lang="en-IN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8" tooltip="https://teams.microsoft.com/l/entity/com.microsoft.teamspace.tab.wiki/tab::4e16dbe0-f3ea-4e03-b6e5-a0bd55dbdf95?context=%7B%22subEntityId%22%3A%22%7B%5C%22pageId%5C%22%3A8%2C%5C%22origin%5C%22%3A2%7D%22%2C%22channelId%22%3A%2219%3A3c68997e2629401db11fa0ae"/>
              </a:rPr>
              <a:t>Front Door In Azure in Wiki</a:t>
            </a:r>
            <a:endParaRPr lang="en-IN" sz="14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27DE82D-6211-45A7-A184-013EAE6783B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14913" y="767792"/>
            <a:ext cx="2549824" cy="1512485"/>
          </a:xfrm>
          <a:prstGeom prst="rect">
            <a:avLst/>
          </a:prstGeom>
        </p:spPr>
      </p:pic>
      <p:sp>
        <p:nvSpPr>
          <p:cNvPr id="20" name="Rectangle 2">
            <a:extLst>
              <a:ext uri="{FF2B5EF4-FFF2-40B4-BE49-F238E27FC236}">
                <a16:creationId xmlns:a16="http://schemas.microsoft.com/office/drawing/2014/main" id="{C13F2E1B-ADDC-4DA5-8734-57235F4D66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552B36E7-9D07-466F-9F8F-1F058F4871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5891" y="2311104"/>
            <a:ext cx="2828260" cy="507831"/>
          </a:xfrm>
          <a:prstGeom prst="rect">
            <a:avLst/>
          </a:prstGeom>
          <a:solidFill>
            <a:srgbClr val="F3F2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sng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hlinkClick r:id="rId10"/>
              </a:rPr>
              <a:t> FSE Tech Circle _ Introduction to Apache Kafka with Spring Boot in Microservices-20220210_130352-Meeting Recording.mp4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9051EA05-B8AF-40BC-8715-465F759F29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8E9382C9-4F7B-4198-8A3F-DBE7B64317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2544" y="2289008"/>
            <a:ext cx="2615714" cy="507831"/>
          </a:xfrm>
          <a:prstGeom prst="rect">
            <a:avLst/>
          </a:prstGeom>
          <a:solidFill>
            <a:srgbClr val="F3F2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sng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hlinkClick r:id="rId11" tooltip="https://cognizantonline-my.sharepoint.com/:v:/g/personal/209594_cognizant_com/esyyxwmkpeffpaqqu9migambszvejp1bpjuvmyknvvagdq"/>
              </a:rPr>
              <a:t> FSE Cloud Tech Circle _ AWS Lambda Best Practices &amp; Case Studies-20220215_183411-Meeting Recording.mp4</a:t>
            </a: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621548D-6528-40EE-B1A6-553340CABA35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5582"/>
          <a:stretch/>
        </p:blipFill>
        <p:spPr>
          <a:xfrm>
            <a:off x="414337" y="771920"/>
            <a:ext cx="2549824" cy="145544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67A1787-00E5-4F85-9857-461A0325E206}"/>
              </a:ext>
            </a:extLst>
          </p:cNvPr>
          <p:cNvSpPr txBox="1"/>
          <p:nvPr/>
        </p:nvSpPr>
        <p:spPr>
          <a:xfrm>
            <a:off x="178687" y="2311103"/>
            <a:ext cx="2956673" cy="507831"/>
          </a:xfrm>
          <a:prstGeom prst="rect">
            <a:avLst/>
          </a:prstGeom>
          <a:solidFill>
            <a:srgbClr val="F3F2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R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kumimoji="0" sz="1050" b="0" i="0" u="sng" strike="noStrike" cap="none" normalizeH="0" baseline="0">
                <a:ln>
                  <a:noFill/>
                </a:ln>
                <a:solidFill>
                  <a:srgbClr val="0000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defRPr>
            </a:lvl1pPr>
          </a:lstStyle>
          <a:p>
            <a:r>
              <a:rPr lang="en-IN" sz="900" dirty="0">
                <a:hlinkClick r:id="rId13"/>
              </a:rPr>
              <a:t>https://cognizantonline.sharepoint.com/:v:/s/FSETechCirclesCognizant/EXb-pAVGkNFAsZfsrthS-SYBbKyww_wGE15NFiXkYm4ytg?e=Q8JSqG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713021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>
            <a:extLst>
              <a:ext uri="{FF2B5EF4-FFF2-40B4-BE49-F238E27FC236}">
                <a16:creationId xmlns:a16="http://schemas.microsoft.com/office/drawing/2014/main" id="{CF027F92-D63E-4336-978F-E467909D0CB3}"/>
              </a:ext>
            </a:extLst>
          </p:cNvPr>
          <p:cNvSpPr txBox="1">
            <a:spLocks/>
          </p:cNvSpPr>
          <p:nvPr/>
        </p:nvSpPr>
        <p:spPr>
          <a:xfrm>
            <a:off x="169755" y="211705"/>
            <a:ext cx="8417052" cy="355478"/>
          </a:xfrm>
          <a:prstGeom prst="rect">
            <a:avLst/>
          </a:prstGeom>
        </p:spPr>
        <p:txBody>
          <a:bodyPr/>
          <a:lstStyle>
            <a:lvl1pPr algn="l" defTabSz="91437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Join a Tech Circle Today – Reach out to our PoCs !!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21B3AA3-D069-4C00-BAB4-1622C507BEA4}"/>
              </a:ext>
            </a:extLst>
          </p:cNvPr>
          <p:cNvSpPr/>
          <p:nvPr/>
        </p:nvSpPr>
        <p:spPr>
          <a:xfrm>
            <a:off x="554883" y="778888"/>
            <a:ext cx="7646796" cy="2323901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Key Contacts </a:t>
            </a:r>
          </a:p>
          <a:p>
            <a:endParaRPr lang="en-US" sz="1400" b="1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b="1" u="sng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 Circle Leads</a:t>
            </a:r>
          </a:p>
          <a:p>
            <a:endParaRPr lang="en-US" sz="1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 FSE Tech Circle – Dinesh </a:t>
            </a:r>
            <a:r>
              <a:rPr lang="en-US" sz="1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DineshKumar.PeriyasamyKrishnan@cognizant.com</a:t>
            </a:r>
            <a:endParaRPr lang="en-US" sz="1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 err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1400" dirty="0" err="1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Net</a:t>
            </a:r>
            <a:r>
              <a:rPr lang="en-US" sz="1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FSE Tech Circle – Karthik </a:t>
            </a:r>
            <a:r>
              <a:rPr lang="en-US" sz="1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Karthik.Aruchsamy@cognizant.com</a:t>
            </a:r>
            <a:endParaRPr lang="en-US" sz="1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Cloud Tech Circle – Renu </a:t>
            </a:r>
            <a:r>
              <a:rPr lang="en-US" sz="1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Renu.KumariPandey@cognizant.com</a:t>
            </a:r>
            <a:endParaRPr lang="en-US" sz="1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81A72BF-96BD-4FEF-ABC9-2DEF889D8BFE}"/>
              </a:ext>
            </a:extLst>
          </p:cNvPr>
          <p:cNvSpPr/>
          <p:nvPr/>
        </p:nvSpPr>
        <p:spPr>
          <a:xfrm>
            <a:off x="554883" y="3225522"/>
            <a:ext cx="7646796" cy="142686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CM Sponsors</a:t>
            </a:r>
          </a:p>
          <a:p>
            <a:endParaRPr lang="en-US" sz="1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Swaminathan </a:t>
            </a:r>
            <a:r>
              <a:rPr lang="en-US" sz="1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swaminathan.c@cognizant.com</a:t>
            </a:r>
            <a:endParaRPr lang="en-US" sz="1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Duvvru Vishnupriya </a:t>
            </a:r>
            <a:r>
              <a:rPr lang="en-US" sz="14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Vishnupriya.Duvuru@cognizant.com</a:t>
            </a:r>
            <a:endParaRPr lang="en-US" sz="14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743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30811961"/>
      </p:ext>
    </p:extLst>
  </p:cSld>
  <p:clrMapOvr>
    <a:masterClrMapping/>
  </p:clrMapOvr>
</p:sld>
</file>

<file path=ppt/theme/theme1.xml><?xml version="1.0" encoding="utf-8"?>
<a:theme xmlns:a="http://schemas.openxmlformats.org/drawingml/2006/main" name="Cognizantnewbrand">
  <a:themeElements>
    <a:clrScheme name="Cognizant Colors 2020">
      <a:dk1>
        <a:srgbClr val="0033A0"/>
      </a:dk1>
      <a:lt1>
        <a:srgbClr val="FFFFFF"/>
      </a:lt1>
      <a:dk2>
        <a:srgbClr val="000000"/>
      </a:dk2>
      <a:lt2>
        <a:srgbClr val="FFFFFF"/>
      </a:lt2>
      <a:accent1>
        <a:srgbClr val="000063"/>
      </a:accent1>
      <a:accent2>
        <a:srgbClr val="0033A0"/>
      </a:accent2>
      <a:accent3>
        <a:srgbClr val="2C67FF"/>
      </a:accent3>
      <a:accent4>
        <a:srgbClr val="328DFF"/>
      </a:accent4>
      <a:accent5>
        <a:srgbClr val="404040"/>
      </a:accent5>
      <a:accent6>
        <a:srgbClr val="D9D9D9"/>
      </a:accent6>
      <a:hlink>
        <a:srgbClr val="0033B4"/>
      </a:hlink>
      <a:folHlink>
        <a:srgbClr val="7BA0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accent4">
            <a:lumMod val="40000"/>
            <a:lumOff val="60000"/>
          </a:schemeClr>
        </a:solidFill>
      </a:spPr>
      <a:bodyPr wrap="square" lIns="0" tIns="0" rIns="0" bIns="0" rtlCol="0">
        <a:noAutofit/>
      </a:bodyPr>
      <a:lstStyle>
        <a:defPPr algn="ctr">
          <a:defRPr sz="16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gnizantnewbrand" id="{34464321-73E4-410E-B743-CF8D3DC5F44C}" vid="{66CDC2FA-A042-42D3-A5C3-2B3348401B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ontentDescription xmlns="5b600fcd-180b-45fe-b7a7-8a18c016e5ae">About Techcircles</ContentDescription>
    <RefineBy xmlns="5b600fcd-180b-45fe-b7a7-8a18c016e5ae" xsi:nil="true"/>
    <Active xmlns="f558d95f-84fb-48d4-bf6f-b4299b446435" xsi:nil="true"/>
    <ContributedTrimmed xmlns="5b600fcd-180b-45fe-b7a7-8a18c016e5ae">Rengaraj, Krishnaveni </ContributedTrimmed>
    <Level1 xmlns="5b600fcd-180b-45fe-b7a7-8a18c016e5ae" xsi:nil="true"/>
    <Sources xmlns="5b600fcd-180b-45fe-b7a7-8a18c016e5ae" xsi:nil="true"/>
    <LinkGenerated xmlns="5b600fcd-180b-45fe-b7a7-8a18c016e5ae">https://cognizantonline.sharepoint.com/sites/Academy-cms/LS/MLCV-2022-2761/MLCV-2022-2761-Tech-Circles.pptx</LinkGenerated>
    <PublishingDate xmlns="5b600fcd-180b-45fe-b7a7-8a18c016e5ae">2022-03-24T18:30:00+00:00</PublishingDate>
    <ActivityName xmlns="5b600fcd-180b-45fe-b7a7-8a18c016e5ae">Tech-Circles</ActivityName>
    <DocumentType xmlns="5b600fcd-180b-45fe-b7a7-8a18c016e5ae" xsi:nil="true"/>
    <Price xmlns="5b600fcd-180b-45fe-b7a7-8a18c016e5ae" xsi:nil="true"/>
    <Subjects xmlns="5b600fcd-180b-45fe-b7a7-8a18c016e5ae">Business &amp; Management</Subjects>
    <CLActivityCode xmlns="5b600fcd-180b-45fe-b7a7-8a18c016e5ae" xsi:nil="true"/>
    <PublishedBy xmlns="5b600fcd-180b-45fe-b7a7-8a18c016e5ae" xsi:nil="true"/>
    <RefineResultsByType xmlns="5b600fcd-180b-45fe-b7a7-8a18c016e5ae">Formal Learning Content</RefineResultsByType>
    <ActivityCode xmlns="5b600fcd-180b-45fe-b7a7-8a18c016e5ae">MLCV-2022-2761</ActivityCode>
    <Coverages xmlns="5b600fcd-180b-45fe-b7a7-8a18c016e5ae" xsi:nil="true"/>
    <CreatedBy xmlns="5b600fcd-180b-45fe-b7a7-8a18c016e5ae">Rengaraj, Krishnaveni (Cognizant)</CreatedBy>
    <CopyRights xmlns="5b600fcd-180b-45fe-b7a7-8a18c016e5ae" xsi:nil="true"/>
    <Level2 xmlns="5b600fcd-180b-45fe-b7a7-8a18c016e5ae" xsi:nil="true"/>
    <ContributedBy xmlns="5b600fcd-180b-45fe-b7a7-8a18c016e5ae">C, Swaminathan (Cognizant)</ContributedBy>
    <ReasonsForRejection xmlns="5b600fcd-180b-45fe-b7a7-8a18c016e5ae" xsi:nil="true"/>
    <RequestNumber xmlns="5b600fcd-180b-45fe-b7a7-8a18c016e5ae">2761</RequestNumber>
    <Level3 xmlns="5b600fcd-180b-45fe-b7a7-8a18c016e5ae" xsi:nil="true"/>
    <CategoryAvailable xmlns="5b600fcd-180b-45fe-b7a7-8a18c016e5ae">Reference Documents(.pdf,Excel,Word,PPT,Zip)</CategoryAvailable>
    <SearchKeywords xmlns="5b600fcd-180b-45fe-b7a7-8a18c016e5ae">fse onboarding</SearchKeywords>
    <Approver xmlns="5b600fcd-180b-45fe-b7a7-8a18c016e5ae" xsi:nil="true"/>
    <SubTopic xmlns="5b600fcd-180b-45fe-b7a7-8a18c016e5ae">Business Development</SubTopic>
    <Topic xmlns="5b600fcd-180b-45fe-b7a7-8a18c016e5ae" xsi:nil="true"/>
    <AdditionalReference xmlns="5b600fcd-180b-45fe-b7a7-8a18c016e5ae" xsi:nil="true"/>
    <lcf76f155ced4ddcb4097134ff3c332f xmlns="f558d95f-84fb-48d4-bf6f-b4299b446435">
      <Terms xmlns="http://schemas.microsoft.com/office/infopath/2007/PartnerControls"/>
    </lcf76f155ced4ddcb4097134ff3c332f>
    <TaxCatchAll xmlns="3c35e321-f73a-4dae-ae38-a0459de2473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72EEA328929949B8EE9B87C42F2262" ma:contentTypeVersion="48" ma:contentTypeDescription="Create a new document." ma:contentTypeScope="" ma:versionID="62e2b8c27d6790aeb00849c535862de6">
  <xsd:schema xmlns:xsd="http://www.w3.org/2001/XMLSchema" xmlns:xs="http://www.w3.org/2001/XMLSchema" xmlns:p="http://schemas.microsoft.com/office/2006/metadata/properties" xmlns:ns2="5b600fcd-180b-45fe-b7a7-8a18c016e5ae" xmlns:ns3="f558d95f-84fb-48d4-bf6f-b4299b446435" xmlns:ns4="3c35e321-f73a-4dae-ae38-a0459de24735" targetNamespace="http://schemas.microsoft.com/office/2006/metadata/properties" ma:root="true" ma:fieldsID="b56c94c3234eaa22dac8f1aec47c60ed" ns2:_="" ns3:_="" ns4:_="">
    <xsd:import namespace="5b600fcd-180b-45fe-b7a7-8a18c016e5ae"/>
    <xsd:import namespace="f558d95f-84fb-48d4-bf6f-b4299b446435"/>
    <xsd:import namespace="3c35e321-f73a-4dae-ae38-a0459de24735"/>
    <xsd:element name="properties">
      <xsd:complexType>
        <xsd:sequence>
          <xsd:element name="documentManagement">
            <xsd:complexType>
              <xsd:all>
                <xsd:element ref="ns2:ActivityCode" minOccurs="0"/>
                <xsd:element ref="ns2:ActivityName" minOccurs="0"/>
                <xsd:element ref="ns2:AdditionalReference" minOccurs="0"/>
                <xsd:element ref="ns2:Approver" minOccurs="0"/>
                <xsd:element ref="ns2:CategoryAvailable" minOccurs="0"/>
                <xsd:element ref="ns2:ContentDescription" minOccurs="0"/>
                <xsd:element ref="ns2:ContributedBy" minOccurs="0"/>
                <xsd:element ref="ns2:CopyRights" minOccurs="0"/>
                <xsd:element ref="ns2:Coverages" minOccurs="0"/>
                <xsd:element ref="ns2:CreatedBy" minOccurs="0"/>
                <xsd:element ref="ns2:DocumentType" minOccurs="0"/>
                <xsd:element ref="ns2:Level1" minOccurs="0"/>
                <xsd:element ref="ns2:Level2" minOccurs="0"/>
                <xsd:element ref="ns2:Level3" minOccurs="0"/>
                <xsd:element ref="ns2:LinkGenerated" minOccurs="0"/>
                <xsd:element ref="ns2:Price" minOccurs="0"/>
                <xsd:element ref="ns2:PublishedBy" minOccurs="0"/>
                <xsd:element ref="ns2:PublishingDate" minOccurs="0"/>
                <xsd:element ref="ns2:ReasonsForRejection" minOccurs="0"/>
                <xsd:element ref="ns2:RefineBy" minOccurs="0"/>
                <xsd:element ref="ns2:RequestNumber" minOccurs="0"/>
                <xsd:element ref="ns2:SearchKeywords" minOccurs="0"/>
                <xsd:element ref="ns2:Sources" minOccurs="0"/>
                <xsd:element ref="ns2:Subjects" minOccurs="0"/>
                <xsd:element ref="ns2:SubTopic" minOccurs="0"/>
                <xsd:element ref="ns2:Topic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2:ContributedTrimmed" minOccurs="0"/>
                <xsd:element ref="ns2:CLActivityCode" minOccurs="0"/>
                <xsd:element ref="ns2:RefineResultsByType" minOccurs="0"/>
                <xsd:element ref="ns2:SharedWithUsers" minOccurs="0"/>
                <xsd:element ref="ns2:SharedWithDetails" minOccurs="0"/>
                <xsd:element ref="ns3:MediaServiceAutoKeyPoints" minOccurs="0"/>
                <xsd:element ref="ns3:MediaServiceKeyPoints" minOccurs="0"/>
                <xsd:element ref="ns3:Active" minOccurs="0"/>
                <xsd:element ref="ns3:MediaLengthInSeconds" minOccurs="0"/>
                <xsd:element ref="ns3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600fcd-180b-45fe-b7a7-8a18c016e5ae" elementFormDefault="qualified">
    <xsd:import namespace="http://schemas.microsoft.com/office/2006/documentManagement/types"/>
    <xsd:import namespace="http://schemas.microsoft.com/office/infopath/2007/PartnerControls"/>
    <xsd:element name="ActivityCode" ma:index="8" nillable="true" ma:displayName="ActivityCode" ma:indexed="true" ma:internalName="ActivityCode">
      <xsd:simpleType>
        <xsd:restriction base="dms:Text">
          <xsd:maxLength value="255"/>
        </xsd:restriction>
      </xsd:simpleType>
    </xsd:element>
    <xsd:element name="ActivityName" ma:index="9" nillable="true" ma:displayName="ActivityName" ma:indexed="true" ma:internalName="ActivityName">
      <xsd:simpleType>
        <xsd:restriction base="dms:Text">
          <xsd:maxLength value="255"/>
        </xsd:restriction>
      </xsd:simpleType>
    </xsd:element>
    <xsd:element name="AdditionalReference" ma:index="10" nillable="true" ma:displayName="AdditionalReference" ma:internalName="AdditionalReference">
      <xsd:simpleType>
        <xsd:restriction base="dms:Note">
          <xsd:maxLength value="255"/>
        </xsd:restriction>
      </xsd:simpleType>
    </xsd:element>
    <xsd:element name="Approver" ma:index="11" nillable="true" ma:displayName="Approver" ma:internalName="Approver">
      <xsd:simpleType>
        <xsd:restriction base="dms:Text">
          <xsd:maxLength value="255"/>
        </xsd:restriction>
      </xsd:simpleType>
    </xsd:element>
    <xsd:element name="CategoryAvailable" ma:index="12" nillable="true" ma:displayName="CategoryAvailable" ma:indexed="true" ma:internalName="CategoryAvailable">
      <xsd:simpleType>
        <xsd:restriction base="dms:Text">
          <xsd:maxLength value="255"/>
        </xsd:restriction>
      </xsd:simpleType>
    </xsd:element>
    <xsd:element name="ContentDescription" ma:index="13" nillable="true" ma:displayName="ContentDescription" ma:internalName="ContentDescription">
      <xsd:simpleType>
        <xsd:restriction base="dms:Note"/>
      </xsd:simpleType>
    </xsd:element>
    <xsd:element name="ContributedBy" ma:index="14" nillable="true" ma:displayName="ContributedBy" ma:indexed="true" ma:internalName="ContributedBy">
      <xsd:simpleType>
        <xsd:restriction base="dms:Text">
          <xsd:maxLength value="255"/>
        </xsd:restriction>
      </xsd:simpleType>
    </xsd:element>
    <xsd:element name="CopyRights" ma:index="15" nillable="true" ma:displayName="CopyRights" ma:internalName="CopyRights">
      <xsd:simpleType>
        <xsd:restriction base="dms:Text">
          <xsd:maxLength value="255"/>
        </xsd:restriction>
      </xsd:simpleType>
    </xsd:element>
    <xsd:element name="Coverages" ma:index="16" nillable="true" ma:displayName="Coverages" ma:internalName="Coverages">
      <xsd:simpleType>
        <xsd:restriction base="dms:Text">
          <xsd:maxLength value="255"/>
        </xsd:restriction>
      </xsd:simpleType>
    </xsd:element>
    <xsd:element name="CreatedBy" ma:index="17" nillable="true" ma:displayName="CreatedBy" ma:internalName="CreatedBy">
      <xsd:simpleType>
        <xsd:restriction base="dms:Text">
          <xsd:maxLength value="255"/>
        </xsd:restriction>
      </xsd:simpleType>
    </xsd:element>
    <xsd:element name="DocumentType" ma:index="18" nillable="true" ma:displayName="DocumentType" ma:indexed="true" ma:internalName="DocumentType">
      <xsd:simpleType>
        <xsd:restriction base="dms:Text">
          <xsd:maxLength value="255"/>
        </xsd:restriction>
      </xsd:simpleType>
    </xsd:element>
    <xsd:element name="Level1" ma:index="19" nillable="true" ma:displayName="Level1" ma:internalName="Level1">
      <xsd:simpleType>
        <xsd:restriction base="dms:Text">
          <xsd:maxLength value="255"/>
        </xsd:restriction>
      </xsd:simpleType>
    </xsd:element>
    <xsd:element name="Level2" ma:index="20" nillable="true" ma:displayName="Level2" ma:internalName="Level2">
      <xsd:simpleType>
        <xsd:restriction base="dms:Text">
          <xsd:maxLength value="255"/>
        </xsd:restriction>
      </xsd:simpleType>
    </xsd:element>
    <xsd:element name="Level3" ma:index="21" nillable="true" ma:displayName="Level3" ma:internalName="Level3">
      <xsd:simpleType>
        <xsd:restriction base="dms:Text">
          <xsd:maxLength value="255"/>
        </xsd:restriction>
      </xsd:simpleType>
    </xsd:element>
    <xsd:element name="LinkGenerated" ma:index="22" nillable="true" ma:displayName="LinkGenerated" ma:indexed="true" ma:internalName="LinkGenerated">
      <xsd:simpleType>
        <xsd:restriction base="dms:Text">
          <xsd:maxLength value="255"/>
        </xsd:restriction>
      </xsd:simpleType>
    </xsd:element>
    <xsd:element name="Price" ma:index="23" nillable="true" ma:displayName="Price" ma:internalName="Price">
      <xsd:simpleType>
        <xsd:restriction base="dms:Text">
          <xsd:maxLength value="255"/>
        </xsd:restriction>
      </xsd:simpleType>
    </xsd:element>
    <xsd:element name="PublishedBy" ma:index="24" nillable="true" ma:displayName="PublishedBy" ma:internalName="PublishedBy">
      <xsd:simpleType>
        <xsd:restriction base="dms:Text">
          <xsd:maxLength value="255"/>
        </xsd:restriction>
      </xsd:simpleType>
    </xsd:element>
    <xsd:element name="PublishingDate" ma:index="25" nillable="true" ma:displayName="PublishingDate" ma:format="DateOnly" ma:indexed="true" ma:internalName="PublishingDate">
      <xsd:simpleType>
        <xsd:restriction base="dms:DateTime"/>
      </xsd:simpleType>
    </xsd:element>
    <xsd:element name="ReasonsForRejection" ma:index="26" nillable="true" ma:displayName="ReasonsForRejection" ma:internalName="ReasonsForRejection">
      <xsd:simpleType>
        <xsd:restriction base="dms:Note">
          <xsd:maxLength value="255"/>
        </xsd:restriction>
      </xsd:simpleType>
    </xsd:element>
    <xsd:element name="RefineBy" ma:index="27" nillable="true" ma:displayName="RefineBy" ma:internalName="RefineBy">
      <xsd:simpleType>
        <xsd:restriction base="dms:Text">
          <xsd:maxLength value="255"/>
        </xsd:restriction>
      </xsd:simpleType>
    </xsd:element>
    <xsd:element name="RequestNumber" ma:index="28" nillable="true" ma:displayName="RequestNumber" ma:indexed="true" ma:internalName="RequestNumber">
      <xsd:simpleType>
        <xsd:restriction base="dms:Number"/>
      </xsd:simpleType>
    </xsd:element>
    <xsd:element name="SearchKeywords" ma:index="29" nillable="true" ma:displayName="SearchKeywords" ma:indexed="true" ma:internalName="SearchKeywords">
      <xsd:simpleType>
        <xsd:restriction base="dms:Text">
          <xsd:maxLength value="255"/>
        </xsd:restriction>
      </xsd:simpleType>
    </xsd:element>
    <xsd:element name="Sources" ma:index="30" nillable="true" ma:displayName="Sources" ma:indexed="true" ma:internalName="Sources">
      <xsd:simpleType>
        <xsd:restriction base="dms:Text">
          <xsd:maxLength value="255"/>
        </xsd:restriction>
      </xsd:simpleType>
    </xsd:element>
    <xsd:element name="Subjects" ma:index="31" nillable="true" ma:displayName="Subjects" ma:indexed="true" ma:internalName="Subjects">
      <xsd:simpleType>
        <xsd:restriction base="dms:Text">
          <xsd:maxLength value="255"/>
        </xsd:restriction>
      </xsd:simpleType>
    </xsd:element>
    <xsd:element name="SubTopic" ma:index="32" nillable="true" ma:displayName="SubTopic" ma:indexed="true" ma:internalName="SubTopic">
      <xsd:simpleType>
        <xsd:restriction base="dms:Text">
          <xsd:maxLength value="255"/>
        </xsd:restriction>
      </xsd:simpleType>
    </xsd:element>
    <xsd:element name="Topic" ma:index="33" nillable="true" ma:displayName="Topic" ma:indexed="true" ma:internalName="Topic">
      <xsd:simpleType>
        <xsd:restriction base="dms:Text">
          <xsd:maxLength value="255"/>
        </xsd:restriction>
      </xsd:simpleType>
    </xsd:element>
    <xsd:element name="ContributedTrimmed" ma:index="41" nillable="true" ma:displayName="ContributedTrimmed" ma:internalName="ContributedTrimmed">
      <xsd:simpleType>
        <xsd:restriction base="dms:Text">
          <xsd:maxLength value="255"/>
        </xsd:restriction>
      </xsd:simpleType>
    </xsd:element>
    <xsd:element name="CLActivityCode" ma:index="42" nillable="true" ma:displayName="CLActivityCode" ma:indexed="true" ma:internalName="CLActivityCode">
      <xsd:simpleType>
        <xsd:restriction base="dms:Text">
          <xsd:maxLength value="255"/>
        </xsd:restriction>
      </xsd:simpleType>
    </xsd:element>
    <xsd:element name="RefineResultsByType" ma:index="43" nillable="true" ma:displayName="RefineResultsByType" ma:internalName="RefineResultsByType">
      <xsd:simpleType>
        <xsd:restriction base="dms:Text">
          <xsd:maxLength value="255"/>
        </xsd:restriction>
      </xsd:simpleType>
    </xsd:element>
    <xsd:element name="SharedWithUsers" ma:index="4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4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58d95f-84fb-48d4-bf6f-b4299b4464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34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35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36" nillable="true" ma:displayName="Tags" ma:internalName="MediaServiceAutoTags" ma:readOnly="true">
      <xsd:simpleType>
        <xsd:restriction base="dms:Text"/>
      </xsd:simpleType>
    </xsd:element>
    <xsd:element name="MediaServiceOCR" ma:index="3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4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4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4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Active" ma:index="48" nillable="true" ma:displayName="Active" ma:indexed="true" ma:internalName="Active">
      <xsd:simpleType>
        <xsd:restriction base="dms:Text">
          <xsd:maxLength value="255"/>
        </xsd:restriction>
      </xsd:simpleType>
    </xsd:element>
    <xsd:element name="MediaLengthInSeconds" ma:index="4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51" nillable="true" ma:taxonomy="true" ma:internalName="lcf76f155ced4ddcb4097134ff3c332f" ma:taxonomyFieldName="MediaServiceImageTags" ma:displayName="Image Tags" ma:readOnly="false" ma:fieldId="{5cf76f15-5ced-4ddc-b409-7134ff3c332f}" ma:taxonomyMulti="true" ma:sspId="63b7d1d5-7262-4eb7-85df-493a730aa64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35e321-f73a-4dae-ae38-a0459de24735" elementFormDefault="qualified">
    <xsd:import namespace="http://schemas.microsoft.com/office/2006/documentManagement/types"/>
    <xsd:import namespace="http://schemas.microsoft.com/office/infopath/2007/PartnerControls"/>
    <xsd:element name="TaxCatchAll" ma:index="52" nillable="true" ma:displayName="Taxonomy Catch All Column" ma:hidden="true" ma:list="{27c7a326-500a-4e22-b6c6-c8d15db88582}" ma:internalName="TaxCatchAll" ma:showField="CatchAllData" ma:web="5b600fcd-180b-45fe-b7a7-8a18c016e5a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A421221-6257-44B8-A0C2-D26A1BFC5168}">
  <ds:schemaRefs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www.w3.org/XML/1998/namespace"/>
    <ds:schemaRef ds:uri="http://purl.org/dc/elements/1.1/"/>
    <ds:schemaRef ds:uri="5b600fcd-180b-45fe-b7a7-8a18c016e5ae"/>
    <ds:schemaRef ds:uri="f558d95f-84fb-48d4-bf6f-b4299b446435"/>
    <ds:schemaRef ds:uri="3c35e321-f73a-4dae-ae38-a0459de24735"/>
  </ds:schemaRefs>
</ds:datastoreItem>
</file>

<file path=customXml/itemProps2.xml><?xml version="1.0" encoding="utf-8"?>
<ds:datastoreItem xmlns:ds="http://schemas.openxmlformats.org/officeDocument/2006/customXml" ds:itemID="{1CB683CF-7DFD-4974-9672-9F63D2D5A38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998A67-6A7B-4A1A-8A2F-5539B6594C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b600fcd-180b-45fe-b7a7-8a18c016e5ae"/>
    <ds:schemaRef ds:uri="f558d95f-84fb-48d4-bf6f-b4299b446435"/>
    <ds:schemaRef ds:uri="3c35e321-f73a-4dae-ae38-a0459de247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61918</TotalTime>
  <Words>321</Words>
  <Application>Microsoft Office PowerPoint</Application>
  <PresentationFormat>On-screen Show (16:9)</PresentationFormat>
  <Paragraphs>57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Cognizantnewbrand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Manager/>
  <Company>Cognizant Technology Solutions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MLCV-2022-2761</dc:title>
  <dc:subject/>
  <dc:creator>Deb, Sandeep(Cognizant)</dc:creator>
  <cp:keywords/>
  <dc:description/>
  <cp:lastModifiedBy>Rengaraj, Krishnaveni (Cognizant)</cp:lastModifiedBy>
  <cp:revision>2991</cp:revision>
  <cp:lastPrinted>2020-02-12T20:07:34Z</cp:lastPrinted>
  <dcterms:created xsi:type="dcterms:W3CDTF">2018-08-01T04:55:58Z</dcterms:created>
  <dcterms:modified xsi:type="dcterms:W3CDTF">2022-07-08T07:48:55Z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0x0101006A72EEA328929949B8EE9B87C42F2262</vt:lpwstr>
  </property>
  <property fmtid="{D5CDD505-2E9C-101B-9397-08002B2CF9AE}" pid="3" name="MediaServiceImageTags">
    <vt:lpwstr/>
  </property>
</Properties>
</file>